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9" r:id="rId9"/>
    <p:sldId id="262" r:id="rId10"/>
    <p:sldId id="282" r:id="rId11"/>
    <p:sldId id="283" r:id="rId12"/>
    <p:sldId id="284" r:id="rId13"/>
    <p:sldId id="285" r:id="rId14"/>
    <p:sldId id="276" r:id="rId15"/>
    <p:sldId id="286" r:id="rId16"/>
    <p:sldId id="287" r:id="rId17"/>
    <p:sldId id="288" r:id="rId18"/>
    <p:sldId id="289" r:id="rId19"/>
    <p:sldId id="291" r:id="rId20"/>
    <p:sldId id="290" r:id="rId21"/>
    <p:sldId id="292" r:id="rId22"/>
    <p:sldId id="294" r:id="rId23"/>
    <p:sldId id="293" r:id="rId24"/>
    <p:sldId id="274" r:id="rId25"/>
    <p:sldId id="295" r:id="rId26"/>
    <p:sldId id="275" r:id="rId27"/>
    <p:sldId id="263" r:id="rId28"/>
    <p:sldId id="270" r:id="rId29"/>
    <p:sldId id="280" r:id="rId30"/>
    <p:sldId id="265" r:id="rId31"/>
    <p:sldId id="273" r:id="rId32"/>
    <p:sldId id="266" r:id="rId33"/>
    <p:sldId id="26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DFF"/>
    <a:srgbClr val="0033CC"/>
    <a:srgbClr val="146D0D"/>
    <a:srgbClr val="337F81"/>
    <a:srgbClr val="D27D00"/>
    <a:srgbClr val="619428"/>
    <a:srgbClr val="A29E00"/>
    <a:srgbClr val="6C6900"/>
    <a:srgbClr val="CCCC00"/>
    <a:srgbClr val="91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757936" y="546524"/>
            <a:ext cx="3429000" cy="1307676"/>
          </a:xfrm>
          <a:prstGeom prst="horizontalScroll">
            <a:avLst/>
          </a:prstGeom>
          <a:solidFill>
            <a:srgbClr val="92D05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2564904"/>
            <a:ext cx="633670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সুমন শীল</a:t>
            </a:r>
          </a:p>
          <a:p>
            <a:pPr algn="ctr"/>
            <a:r>
              <a:rPr lang="bn-BD" sz="3200" b="1" dirty="0" smtClean="0">
                <a:solidFill>
                  <a:srgbClr val="7A5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400" b="1" dirty="0" smtClean="0">
                <a:solidFill>
                  <a:srgbClr val="7A5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suman_shil2004@yahoo.com</a:t>
            </a:r>
          </a:p>
          <a:p>
            <a:pPr algn="ctr"/>
            <a:r>
              <a:rPr lang="bn-BD" sz="3200" b="1" dirty="0" smtClean="0">
                <a:solidFill>
                  <a:srgbClr val="7A5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 লে.জি.এম.মুশফিক উচ্চ বিদ্যালয়।</a:t>
            </a:r>
          </a:p>
          <a:p>
            <a:pPr algn="ctr"/>
            <a:r>
              <a:rPr lang="bn-BD" sz="3200" b="1" dirty="0" smtClean="0">
                <a:solidFill>
                  <a:srgbClr val="7A5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পাহাড়তলী, চট্টগ্রাম</a:t>
            </a:r>
            <a:r>
              <a:rPr lang="bn-BD" sz="2400" dirty="0" smtClean="0">
                <a:solidFill>
                  <a:srgbClr val="7A5128"/>
                </a:solidFill>
              </a:rPr>
              <a:t>।</a:t>
            </a:r>
          </a:p>
          <a:p>
            <a:pPr algn="ctr"/>
            <a:endParaRPr lang="en-US" sz="2400" dirty="0">
              <a:solidFill>
                <a:srgbClr val="7A5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661" y="219998"/>
            <a:ext cx="26180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দৃশ্যশিল্পঃ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677844" y="176981"/>
            <a:ext cx="3380700" cy="3244645"/>
          </a:xfrm>
          <a:custGeom>
            <a:avLst/>
            <a:gdLst>
              <a:gd name="connsiteX0" fmla="*/ 1091666 w 3380700"/>
              <a:gd name="connsiteY0" fmla="*/ 3023419 h 3244645"/>
              <a:gd name="connsiteX1" fmla="*/ 1091666 w 3380700"/>
              <a:gd name="connsiteY1" fmla="*/ 3023419 h 3244645"/>
              <a:gd name="connsiteX2" fmla="*/ 826195 w 3380700"/>
              <a:gd name="connsiteY2" fmla="*/ 2831690 h 3244645"/>
              <a:gd name="connsiteX3" fmla="*/ 752453 w 3380700"/>
              <a:gd name="connsiteY3" fmla="*/ 2772696 h 3244645"/>
              <a:gd name="connsiteX4" fmla="*/ 678711 w 3380700"/>
              <a:gd name="connsiteY4" fmla="*/ 2713703 h 3244645"/>
              <a:gd name="connsiteX5" fmla="*/ 590221 w 3380700"/>
              <a:gd name="connsiteY5" fmla="*/ 2580967 h 3244645"/>
              <a:gd name="connsiteX6" fmla="*/ 531227 w 3380700"/>
              <a:gd name="connsiteY6" fmla="*/ 2448232 h 3244645"/>
              <a:gd name="connsiteX7" fmla="*/ 501730 w 3380700"/>
              <a:gd name="connsiteY7" fmla="*/ 2403987 h 3244645"/>
              <a:gd name="connsiteX8" fmla="*/ 486982 w 3380700"/>
              <a:gd name="connsiteY8" fmla="*/ 2330245 h 3244645"/>
              <a:gd name="connsiteX9" fmla="*/ 472233 w 3380700"/>
              <a:gd name="connsiteY9" fmla="*/ 2286000 h 3244645"/>
              <a:gd name="connsiteX10" fmla="*/ 457485 w 3380700"/>
              <a:gd name="connsiteY10" fmla="*/ 2227006 h 3244645"/>
              <a:gd name="connsiteX11" fmla="*/ 427988 w 3380700"/>
              <a:gd name="connsiteY11" fmla="*/ 2123767 h 3244645"/>
              <a:gd name="connsiteX12" fmla="*/ 413240 w 3380700"/>
              <a:gd name="connsiteY12" fmla="*/ 2050025 h 3244645"/>
              <a:gd name="connsiteX13" fmla="*/ 398491 w 3380700"/>
              <a:gd name="connsiteY13" fmla="*/ 1991032 h 3244645"/>
              <a:gd name="connsiteX14" fmla="*/ 427988 w 3380700"/>
              <a:gd name="connsiteY14" fmla="*/ 1401096 h 3244645"/>
              <a:gd name="connsiteX15" fmla="*/ 442737 w 3380700"/>
              <a:gd name="connsiteY15" fmla="*/ 1297858 h 3244645"/>
              <a:gd name="connsiteX16" fmla="*/ 472233 w 3380700"/>
              <a:gd name="connsiteY16" fmla="*/ 1253613 h 3244645"/>
              <a:gd name="connsiteX17" fmla="*/ 501730 w 3380700"/>
              <a:gd name="connsiteY17" fmla="*/ 1150374 h 3244645"/>
              <a:gd name="connsiteX18" fmla="*/ 486982 w 3380700"/>
              <a:gd name="connsiteY18" fmla="*/ 1076632 h 3244645"/>
              <a:gd name="connsiteX19" fmla="*/ 427988 w 3380700"/>
              <a:gd name="connsiteY19" fmla="*/ 1032387 h 3244645"/>
              <a:gd name="connsiteX20" fmla="*/ 383743 w 3380700"/>
              <a:gd name="connsiteY20" fmla="*/ 1002890 h 3244645"/>
              <a:gd name="connsiteX21" fmla="*/ 324750 w 3380700"/>
              <a:gd name="connsiteY21" fmla="*/ 958645 h 3244645"/>
              <a:gd name="connsiteX22" fmla="*/ 280504 w 3380700"/>
              <a:gd name="connsiteY22" fmla="*/ 943896 h 3244645"/>
              <a:gd name="connsiteX23" fmla="*/ 192014 w 3380700"/>
              <a:gd name="connsiteY23" fmla="*/ 884903 h 3244645"/>
              <a:gd name="connsiteX24" fmla="*/ 147769 w 3380700"/>
              <a:gd name="connsiteY24" fmla="*/ 870154 h 3244645"/>
              <a:gd name="connsiteX25" fmla="*/ 103524 w 3380700"/>
              <a:gd name="connsiteY25" fmla="*/ 840658 h 3244645"/>
              <a:gd name="connsiteX26" fmla="*/ 44530 w 3380700"/>
              <a:gd name="connsiteY26" fmla="*/ 811161 h 3244645"/>
              <a:gd name="connsiteX27" fmla="*/ 285 w 3380700"/>
              <a:gd name="connsiteY27" fmla="*/ 707922 h 3244645"/>
              <a:gd name="connsiteX28" fmla="*/ 15033 w 3380700"/>
              <a:gd name="connsiteY28" fmla="*/ 427703 h 3244645"/>
              <a:gd name="connsiteX29" fmla="*/ 74027 w 3380700"/>
              <a:gd name="connsiteY29" fmla="*/ 339213 h 3244645"/>
              <a:gd name="connsiteX30" fmla="*/ 147769 w 3380700"/>
              <a:gd name="connsiteY30" fmla="*/ 250722 h 3244645"/>
              <a:gd name="connsiteX31" fmla="*/ 192014 w 3380700"/>
              <a:gd name="connsiteY31" fmla="*/ 221225 h 3244645"/>
              <a:gd name="connsiteX32" fmla="*/ 265756 w 3380700"/>
              <a:gd name="connsiteY32" fmla="*/ 176980 h 3244645"/>
              <a:gd name="connsiteX33" fmla="*/ 324750 w 3380700"/>
              <a:gd name="connsiteY33" fmla="*/ 162232 h 3244645"/>
              <a:gd name="connsiteX34" fmla="*/ 398491 w 3380700"/>
              <a:gd name="connsiteY34" fmla="*/ 132735 h 3244645"/>
              <a:gd name="connsiteX35" fmla="*/ 442737 w 3380700"/>
              <a:gd name="connsiteY35" fmla="*/ 103238 h 3244645"/>
              <a:gd name="connsiteX36" fmla="*/ 486982 w 3380700"/>
              <a:gd name="connsiteY36" fmla="*/ 88490 h 3244645"/>
              <a:gd name="connsiteX37" fmla="*/ 545975 w 3380700"/>
              <a:gd name="connsiteY37" fmla="*/ 58993 h 3244645"/>
              <a:gd name="connsiteX38" fmla="*/ 604969 w 3380700"/>
              <a:gd name="connsiteY38" fmla="*/ 44245 h 3244645"/>
              <a:gd name="connsiteX39" fmla="*/ 826195 w 3380700"/>
              <a:gd name="connsiteY39" fmla="*/ 0 h 3244645"/>
              <a:gd name="connsiteX40" fmla="*/ 1327640 w 3380700"/>
              <a:gd name="connsiteY40" fmla="*/ 14748 h 3244645"/>
              <a:gd name="connsiteX41" fmla="*/ 1504621 w 3380700"/>
              <a:gd name="connsiteY41" fmla="*/ 58993 h 3244645"/>
              <a:gd name="connsiteX42" fmla="*/ 1652104 w 3380700"/>
              <a:gd name="connsiteY42" fmla="*/ 73742 h 3244645"/>
              <a:gd name="connsiteX43" fmla="*/ 1770091 w 3380700"/>
              <a:gd name="connsiteY43" fmla="*/ 88490 h 3244645"/>
              <a:gd name="connsiteX44" fmla="*/ 1932324 w 3380700"/>
              <a:gd name="connsiteY44" fmla="*/ 117987 h 3244645"/>
              <a:gd name="connsiteX45" fmla="*/ 2227291 w 3380700"/>
              <a:gd name="connsiteY45" fmla="*/ 162232 h 3244645"/>
              <a:gd name="connsiteX46" fmla="*/ 2301033 w 3380700"/>
              <a:gd name="connsiteY46" fmla="*/ 176980 h 3244645"/>
              <a:gd name="connsiteX47" fmla="*/ 2345279 w 3380700"/>
              <a:gd name="connsiteY47" fmla="*/ 191729 h 3244645"/>
              <a:gd name="connsiteX48" fmla="*/ 2448517 w 3380700"/>
              <a:gd name="connsiteY48" fmla="*/ 221225 h 3244645"/>
              <a:gd name="connsiteX49" fmla="*/ 2492762 w 3380700"/>
              <a:gd name="connsiteY49" fmla="*/ 235974 h 3244645"/>
              <a:gd name="connsiteX50" fmla="*/ 2920466 w 3380700"/>
              <a:gd name="connsiteY50" fmla="*/ 250722 h 3244645"/>
              <a:gd name="connsiteX51" fmla="*/ 3038453 w 3380700"/>
              <a:gd name="connsiteY51" fmla="*/ 383458 h 3244645"/>
              <a:gd name="connsiteX52" fmla="*/ 3082698 w 3380700"/>
              <a:gd name="connsiteY52" fmla="*/ 471948 h 3244645"/>
              <a:gd name="connsiteX53" fmla="*/ 3141691 w 3380700"/>
              <a:gd name="connsiteY53" fmla="*/ 589935 h 3244645"/>
              <a:gd name="connsiteX54" fmla="*/ 3200685 w 3380700"/>
              <a:gd name="connsiteY54" fmla="*/ 678425 h 3244645"/>
              <a:gd name="connsiteX55" fmla="*/ 3244930 w 3380700"/>
              <a:gd name="connsiteY55" fmla="*/ 825909 h 3244645"/>
              <a:gd name="connsiteX56" fmla="*/ 3259679 w 3380700"/>
              <a:gd name="connsiteY56" fmla="*/ 958645 h 3244645"/>
              <a:gd name="connsiteX57" fmla="*/ 3274427 w 3380700"/>
              <a:gd name="connsiteY57" fmla="*/ 1032387 h 3244645"/>
              <a:gd name="connsiteX58" fmla="*/ 3303924 w 3380700"/>
              <a:gd name="connsiteY58" fmla="*/ 1224116 h 3244645"/>
              <a:gd name="connsiteX59" fmla="*/ 3318672 w 3380700"/>
              <a:gd name="connsiteY59" fmla="*/ 1312606 h 3244645"/>
              <a:gd name="connsiteX60" fmla="*/ 3333421 w 3380700"/>
              <a:gd name="connsiteY60" fmla="*/ 1386348 h 3244645"/>
              <a:gd name="connsiteX61" fmla="*/ 3348169 w 3380700"/>
              <a:gd name="connsiteY61" fmla="*/ 1504335 h 3244645"/>
              <a:gd name="connsiteX62" fmla="*/ 3362917 w 3380700"/>
              <a:gd name="connsiteY62" fmla="*/ 1563329 h 3244645"/>
              <a:gd name="connsiteX63" fmla="*/ 3377666 w 3380700"/>
              <a:gd name="connsiteY63" fmla="*/ 1681316 h 3244645"/>
              <a:gd name="connsiteX64" fmla="*/ 3348169 w 3380700"/>
              <a:gd name="connsiteY64" fmla="*/ 2079522 h 3244645"/>
              <a:gd name="connsiteX65" fmla="*/ 3230182 w 3380700"/>
              <a:gd name="connsiteY65" fmla="*/ 2256503 h 3244645"/>
              <a:gd name="connsiteX66" fmla="*/ 3185937 w 3380700"/>
              <a:gd name="connsiteY66" fmla="*/ 2315496 h 3244645"/>
              <a:gd name="connsiteX67" fmla="*/ 3097446 w 3380700"/>
              <a:gd name="connsiteY67" fmla="*/ 2462980 h 3244645"/>
              <a:gd name="connsiteX68" fmla="*/ 3067950 w 3380700"/>
              <a:gd name="connsiteY68" fmla="*/ 2507225 h 3244645"/>
              <a:gd name="connsiteX69" fmla="*/ 3023704 w 3380700"/>
              <a:gd name="connsiteY69" fmla="*/ 2536722 h 3244645"/>
              <a:gd name="connsiteX70" fmla="*/ 2935214 w 3380700"/>
              <a:gd name="connsiteY70" fmla="*/ 2625213 h 3244645"/>
              <a:gd name="connsiteX71" fmla="*/ 2890969 w 3380700"/>
              <a:gd name="connsiteY71" fmla="*/ 2654709 h 3244645"/>
              <a:gd name="connsiteX72" fmla="*/ 2846724 w 3380700"/>
              <a:gd name="connsiteY72" fmla="*/ 2698954 h 3244645"/>
              <a:gd name="connsiteX73" fmla="*/ 2787730 w 3380700"/>
              <a:gd name="connsiteY73" fmla="*/ 2728451 h 3244645"/>
              <a:gd name="connsiteX74" fmla="*/ 2743485 w 3380700"/>
              <a:gd name="connsiteY74" fmla="*/ 2772696 h 3244645"/>
              <a:gd name="connsiteX75" fmla="*/ 2654995 w 3380700"/>
              <a:gd name="connsiteY75" fmla="*/ 2831690 h 3244645"/>
              <a:gd name="connsiteX76" fmla="*/ 2566504 w 3380700"/>
              <a:gd name="connsiteY76" fmla="*/ 2920180 h 3244645"/>
              <a:gd name="connsiteX77" fmla="*/ 2389524 w 3380700"/>
              <a:gd name="connsiteY77" fmla="*/ 3008671 h 3244645"/>
              <a:gd name="connsiteX78" fmla="*/ 2330530 w 3380700"/>
              <a:gd name="connsiteY78" fmla="*/ 3038167 h 3244645"/>
              <a:gd name="connsiteX79" fmla="*/ 2256788 w 3380700"/>
              <a:gd name="connsiteY79" fmla="*/ 3067664 h 3244645"/>
              <a:gd name="connsiteX80" fmla="*/ 2212543 w 3380700"/>
              <a:gd name="connsiteY80" fmla="*/ 3082413 h 3244645"/>
              <a:gd name="connsiteX81" fmla="*/ 2124053 w 3380700"/>
              <a:gd name="connsiteY81" fmla="*/ 3126658 h 3244645"/>
              <a:gd name="connsiteX82" fmla="*/ 2020814 w 3380700"/>
              <a:gd name="connsiteY82" fmla="*/ 3141406 h 3244645"/>
              <a:gd name="connsiteX83" fmla="*/ 1873330 w 3380700"/>
              <a:gd name="connsiteY83" fmla="*/ 3185651 h 3244645"/>
              <a:gd name="connsiteX84" fmla="*/ 1829085 w 3380700"/>
              <a:gd name="connsiteY84" fmla="*/ 3200400 h 3244645"/>
              <a:gd name="connsiteX85" fmla="*/ 1740595 w 3380700"/>
              <a:gd name="connsiteY85" fmla="*/ 3215148 h 3244645"/>
              <a:gd name="connsiteX86" fmla="*/ 1696350 w 3380700"/>
              <a:gd name="connsiteY86" fmla="*/ 3229896 h 3244645"/>
              <a:gd name="connsiteX87" fmla="*/ 1637356 w 3380700"/>
              <a:gd name="connsiteY87" fmla="*/ 3244645 h 3244645"/>
              <a:gd name="connsiteX88" fmla="*/ 1194904 w 3380700"/>
              <a:gd name="connsiteY88" fmla="*/ 3229896 h 3244645"/>
              <a:gd name="connsiteX89" fmla="*/ 1121162 w 3380700"/>
              <a:gd name="connsiteY89" fmla="*/ 3215148 h 3244645"/>
              <a:gd name="connsiteX90" fmla="*/ 1017924 w 3380700"/>
              <a:gd name="connsiteY90" fmla="*/ 3156154 h 3244645"/>
              <a:gd name="connsiteX91" fmla="*/ 973679 w 3380700"/>
              <a:gd name="connsiteY91" fmla="*/ 3126658 h 3244645"/>
              <a:gd name="connsiteX92" fmla="*/ 914685 w 3380700"/>
              <a:gd name="connsiteY92" fmla="*/ 3111909 h 3244645"/>
              <a:gd name="connsiteX93" fmla="*/ 870440 w 3380700"/>
              <a:gd name="connsiteY93" fmla="*/ 3067664 h 3244645"/>
              <a:gd name="connsiteX94" fmla="*/ 811446 w 3380700"/>
              <a:gd name="connsiteY94" fmla="*/ 3023419 h 3244645"/>
              <a:gd name="connsiteX95" fmla="*/ 752453 w 3380700"/>
              <a:gd name="connsiteY95" fmla="*/ 2934929 h 3244645"/>
              <a:gd name="connsiteX96" fmla="*/ 708208 w 3380700"/>
              <a:gd name="connsiteY96" fmla="*/ 2875935 h 3244645"/>
              <a:gd name="connsiteX97" fmla="*/ 678711 w 3380700"/>
              <a:gd name="connsiteY97" fmla="*/ 2816942 h 3244645"/>
              <a:gd name="connsiteX98" fmla="*/ 649214 w 3380700"/>
              <a:gd name="connsiteY98" fmla="*/ 2772696 h 3244645"/>
              <a:gd name="connsiteX99" fmla="*/ 634466 w 3380700"/>
              <a:gd name="connsiteY99" fmla="*/ 2728451 h 3244645"/>
              <a:gd name="connsiteX100" fmla="*/ 604969 w 3380700"/>
              <a:gd name="connsiteY100" fmla="*/ 2684206 h 3244645"/>
              <a:gd name="connsiteX101" fmla="*/ 590221 w 3380700"/>
              <a:gd name="connsiteY101" fmla="*/ 2580967 h 3244645"/>
              <a:gd name="connsiteX102" fmla="*/ 590221 w 3380700"/>
              <a:gd name="connsiteY102" fmla="*/ 2580967 h 3244645"/>
              <a:gd name="connsiteX103" fmla="*/ 590221 w 3380700"/>
              <a:gd name="connsiteY103" fmla="*/ 2580967 h 3244645"/>
              <a:gd name="connsiteX104" fmla="*/ 590221 w 3380700"/>
              <a:gd name="connsiteY104" fmla="*/ 2580967 h 3244645"/>
              <a:gd name="connsiteX105" fmla="*/ 590221 w 3380700"/>
              <a:gd name="connsiteY105" fmla="*/ 2580967 h 324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80700" h="3244645">
                <a:moveTo>
                  <a:pt x="1091666" y="3023419"/>
                </a:moveTo>
                <a:lnTo>
                  <a:pt x="1091666" y="3023419"/>
                </a:lnTo>
                <a:cubicBezTo>
                  <a:pt x="920293" y="2916311"/>
                  <a:pt x="1009892" y="2978648"/>
                  <a:pt x="826195" y="2831690"/>
                </a:cubicBezTo>
                <a:lnTo>
                  <a:pt x="752453" y="2772696"/>
                </a:lnTo>
                <a:cubicBezTo>
                  <a:pt x="727872" y="2753032"/>
                  <a:pt x="697598" y="2738886"/>
                  <a:pt x="678711" y="2713703"/>
                </a:cubicBezTo>
                <a:cubicBezTo>
                  <a:pt x="631204" y="2650360"/>
                  <a:pt x="630859" y="2654115"/>
                  <a:pt x="590221" y="2580967"/>
                </a:cubicBezTo>
                <a:cubicBezTo>
                  <a:pt x="512023" y="2440211"/>
                  <a:pt x="613277" y="2612330"/>
                  <a:pt x="531227" y="2448232"/>
                </a:cubicBezTo>
                <a:cubicBezTo>
                  <a:pt x="523300" y="2432378"/>
                  <a:pt x="511562" y="2418735"/>
                  <a:pt x="501730" y="2403987"/>
                </a:cubicBezTo>
                <a:cubicBezTo>
                  <a:pt x="496814" y="2379406"/>
                  <a:pt x="493062" y="2354564"/>
                  <a:pt x="486982" y="2330245"/>
                </a:cubicBezTo>
                <a:cubicBezTo>
                  <a:pt x="483211" y="2315163"/>
                  <a:pt x="476504" y="2300948"/>
                  <a:pt x="472233" y="2286000"/>
                </a:cubicBezTo>
                <a:cubicBezTo>
                  <a:pt x="466664" y="2266510"/>
                  <a:pt x="462818" y="2246562"/>
                  <a:pt x="457485" y="2227006"/>
                </a:cubicBezTo>
                <a:cubicBezTo>
                  <a:pt x="448068" y="2192477"/>
                  <a:pt x="436668" y="2158488"/>
                  <a:pt x="427988" y="2123767"/>
                </a:cubicBezTo>
                <a:cubicBezTo>
                  <a:pt x="421908" y="2099448"/>
                  <a:pt x="418678" y="2074495"/>
                  <a:pt x="413240" y="2050025"/>
                </a:cubicBezTo>
                <a:cubicBezTo>
                  <a:pt x="408843" y="2030238"/>
                  <a:pt x="403407" y="2010696"/>
                  <a:pt x="398491" y="1991032"/>
                </a:cubicBezTo>
                <a:cubicBezTo>
                  <a:pt x="411699" y="1568398"/>
                  <a:pt x="394418" y="1652867"/>
                  <a:pt x="427988" y="1401096"/>
                </a:cubicBezTo>
                <a:cubicBezTo>
                  <a:pt x="432582" y="1366639"/>
                  <a:pt x="432748" y="1331154"/>
                  <a:pt x="442737" y="1297858"/>
                </a:cubicBezTo>
                <a:cubicBezTo>
                  <a:pt x="447830" y="1280880"/>
                  <a:pt x="464306" y="1269467"/>
                  <a:pt x="472233" y="1253613"/>
                </a:cubicBezTo>
                <a:cubicBezTo>
                  <a:pt x="482814" y="1232451"/>
                  <a:pt x="497003" y="1169281"/>
                  <a:pt x="501730" y="1150374"/>
                </a:cubicBezTo>
                <a:cubicBezTo>
                  <a:pt x="496814" y="1125793"/>
                  <a:pt x="500268" y="1097889"/>
                  <a:pt x="486982" y="1076632"/>
                </a:cubicBezTo>
                <a:cubicBezTo>
                  <a:pt x="473954" y="1055788"/>
                  <a:pt x="447990" y="1046674"/>
                  <a:pt x="427988" y="1032387"/>
                </a:cubicBezTo>
                <a:cubicBezTo>
                  <a:pt x="413564" y="1022084"/>
                  <a:pt x="398167" y="1013193"/>
                  <a:pt x="383743" y="1002890"/>
                </a:cubicBezTo>
                <a:cubicBezTo>
                  <a:pt x="363741" y="988603"/>
                  <a:pt x="346092" y="970840"/>
                  <a:pt x="324750" y="958645"/>
                </a:cubicBezTo>
                <a:cubicBezTo>
                  <a:pt x="311252" y="950932"/>
                  <a:pt x="294094" y="951446"/>
                  <a:pt x="280504" y="943896"/>
                </a:cubicBezTo>
                <a:cubicBezTo>
                  <a:pt x="249515" y="926680"/>
                  <a:pt x="225645" y="896114"/>
                  <a:pt x="192014" y="884903"/>
                </a:cubicBezTo>
                <a:cubicBezTo>
                  <a:pt x="177266" y="879987"/>
                  <a:pt x="161674" y="877106"/>
                  <a:pt x="147769" y="870154"/>
                </a:cubicBezTo>
                <a:cubicBezTo>
                  <a:pt x="131915" y="862227"/>
                  <a:pt x="118914" y="849452"/>
                  <a:pt x="103524" y="840658"/>
                </a:cubicBezTo>
                <a:cubicBezTo>
                  <a:pt x="84435" y="829750"/>
                  <a:pt x="64195" y="820993"/>
                  <a:pt x="44530" y="811161"/>
                </a:cubicBezTo>
                <a:cubicBezTo>
                  <a:pt x="20445" y="775034"/>
                  <a:pt x="285" y="755542"/>
                  <a:pt x="285" y="707922"/>
                </a:cubicBezTo>
                <a:cubicBezTo>
                  <a:pt x="285" y="614386"/>
                  <a:pt x="-3311" y="519422"/>
                  <a:pt x="15033" y="427703"/>
                </a:cubicBezTo>
                <a:cubicBezTo>
                  <a:pt x="21985" y="392941"/>
                  <a:pt x="54362" y="368710"/>
                  <a:pt x="74027" y="339213"/>
                </a:cubicBezTo>
                <a:cubicBezTo>
                  <a:pt x="103032" y="295706"/>
                  <a:pt x="105183" y="286210"/>
                  <a:pt x="147769" y="250722"/>
                </a:cubicBezTo>
                <a:cubicBezTo>
                  <a:pt x="161386" y="239374"/>
                  <a:pt x="176983" y="230619"/>
                  <a:pt x="192014" y="221225"/>
                </a:cubicBezTo>
                <a:cubicBezTo>
                  <a:pt x="216322" y="206032"/>
                  <a:pt x="239561" y="188622"/>
                  <a:pt x="265756" y="176980"/>
                </a:cubicBezTo>
                <a:cubicBezTo>
                  <a:pt x="284279" y="168748"/>
                  <a:pt x="305520" y="168642"/>
                  <a:pt x="324750" y="162232"/>
                </a:cubicBezTo>
                <a:cubicBezTo>
                  <a:pt x="349865" y="153860"/>
                  <a:pt x="374812" y="144575"/>
                  <a:pt x="398491" y="132735"/>
                </a:cubicBezTo>
                <a:cubicBezTo>
                  <a:pt x="414345" y="124808"/>
                  <a:pt x="426883" y="111165"/>
                  <a:pt x="442737" y="103238"/>
                </a:cubicBezTo>
                <a:cubicBezTo>
                  <a:pt x="456642" y="96286"/>
                  <a:pt x="472693" y="94614"/>
                  <a:pt x="486982" y="88490"/>
                </a:cubicBezTo>
                <a:cubicBezTo>
                  <a:pt x="507190" y="79829"/>
                  <a:pt x="525389" y="66713"/>
                  <a:pt x="545975" y="58993"/>
                </a:cubicBezTo>
                <a:cubicBezTo>
                  <a:pt x="564954" y="51876"/>
                  <a:pt x="585093" y="48220"/>
                  <a:pt x="604969" y="44245"/>
                </a:cubicBezTo>
                <a:cubicBezTo>
                  <a:pt x="853390" y="-5439"/>
                  <a:pt x="689448" y="34186"/>
                  <a:pt x="826195" y="0"/>
                </a:cubicBezTo>
                <a:cubicBezTo>
                  <a:pt x="993343" y="4916"/>
                  <a:pt x="1160628" y="6398"/>
                  <a:pt x="1327640" y="14748"/>
                </a:cubicBezTo>
                <a:cubicBezTo>
                  <a:pt x="1464896" y="21611"/>
                  <a:pt x="1368946" y="33553"/>
                  <a:pt x="1504621" y="58993"/>
                </a:cubicBezTo>
                <a:cubicBezTo>
                  <a:pt x="1553181" y="68098"/>
                  <a:pt x="1603000" y="68286"/>
                  <a:pt x="1652104" y="73742"/>
                </a:cubicBezTo>
                <a:cubicBezTo>
                  <a:pt x="1691497" y="78119"/>
                  <a:pt x="1730854" y="82885"/>
                  <a:pt x="1770091" y="88490"/>
                </a:cubicBezTo>
                <a:cubicBezTo>
                  <a:pt x="2048278" y="128230"/>
                  <a:pt x="1690970" y="79878"/>
                  <a:pt x="1932324" y="117987"/>
                </a:cubicBezTo>
                <a:cubicBezTo>
                  <a:pt x="2085520" y="142176"/>
                  <a:pt x="2105872" y="140156"/>
                  <a:pt x="2227291" y="162232"/>
                </a:cubicBezTo>
                <a:cubicBezTo>
                  <a:pt x="2251954" y="166716"/>
                  <a:pt x="2276714" y="170900"/>
                  <a:pt x="2301033" y="176980"/>
                </a:cubicBezTo>
                <a:cubicBezTo>
                  <a:pt x="2316115" y="180751"/>
                  <a:pt x="2330388" y="187262"/>
                  <a:pt x="2345279" y="191729"/>
                </a:cubicBezTo>
                <a:cubicBezTo>
                  <a:pt x="2379559" y="202013"/>
                  <a:pt x="2414237" y="210941"/>
                  <a:pt x="2448517" y="221225"/>
                </a:cubicBezTo>
                <a:cubicBezTo>
                  <a:pt x="2463408" y="225692"/>
                  <a:pt x="2477246" y="235004"/>
                  <a:pt x="2492762" y="235974"/>
                </a:cubicBezTo>
                <a:cubicBezTo>
                  <a:pt x="2635137" y="244872"/>
                  <a:pt x="2777898" y="245806"/>
                  <a:pt x="2920466" y="250722"/>
                </a:cubicBezTo>
                <a:cubicBezTo>
                  <a:pt x="3021490" y="351747"/>
                  <a:pt x="2985817" y="304504"/>
                  <a:pt x="3038453" y="383458"/>
                </a:cubicBezTo>
                <a:cubicBezTo>
                  <a:pt x="3068359" y="473177"/>
                  <a:pt x="3033686" y="382092"/>
                  <a:pt x="3082698" y="471948"/>
                </a:cubicBezTo>
                <a:cubicBezTo>
                  <a:pt x="3103754" y="510550"/>
                  <a:pt x="3117300" y="553349"/>
                  <a:pt x="3141691" y="589935"/>
                </a:cubicBezTo>
                <a:lnTo>
                  <a:pt x="3200685" y="678425"/>
                </a:lnTo>
                <a:cubicBezTo>
                  <a:pt x="3215224" y="722045"/>
                  <a:pt x="3237696" y="787328"/>
                  <a:pt x="3244930" y="825909"/>
                </a:cubicBezTo>
                <a:cubicBezTo>
                  <a:pt x="3253134" y="869664"/>
                  <a:pt x="3253383" y="914575"/>
                  <a:pt x="3259679" y="958645"/>
                </a:cubicBezTo>
                <a:cubicBezTo>
                  <a:pt x="3263224" y="983460"/>
                  <a:pt x="3269943" y="1007724"/>
                  <a:pt x="3274427" y="1032387"/>
                </a:cubicBezTo>
                <a:cubicBezTo>
                  <a:pt x="3292817" y="1133535"/>
                  <a:pt x="3287355" y="1116420"/>
                  <a:pt x="3303924" y="1224116"/>
                </a:cubicBezTo>
                <a:cubicBezTo>
                  <a:pt x="3308471" y="1253672"/>
                  <a:pt x="3313323" y="1283185"/>
                  <a:pt x="3318672" y="1312606"/>
                </a:cubicBezTo>
                <a:cubicBezTo>
                  <a:pt x="3323156" y="1337269"/>
                  <a:pt x="3329609" y="1361572"/>
                  <a:pt x="3333421" y="1386348"/>
                </a:cubicBezTo>
                <a:cubicBezTo>
                  <a:pt x="3339448" y="1425522"/>
                  <a:pt x="3341653" y="1465239"/>
                  <a:pt x="3348169" y="1504335"/>
                </a:cubicBezTo>
                <a:cubicBezTo>
                  <a:pt x="3351501" y="1524329"/>
                  <a:pt x="3359585" y="1543335"/>
                  <a:pt x="3362917" y="1563329"/>
                </a:cubicBezTo>
                <a:cubicBezTo>
                  <a:pt x="3369433" y="1602425"/>
                  <a:pt x="3372750" y="1641987"/>
                  <a:pt x="3377666" y="1681316"/>
                </a:cubicBezTo>
                <a:cubicBezTo>
                  <a:pt x="3374446" y="1758588"/>
                  <a:pt x="3398656" y="1961717"/>
                  <a:pt x="3348169" y="2079522"/>
                </a:cubicBezTo>
                <a:cubicBezTo>
                  <a:pt x="3313848" y="2159605"/>
                  <a:pt x="3293489" y="2172093"/>
                  <a:pt x="3230182" y="2256503"/>
                </a:cubicBezTo>
                <a:cubicBezTo>
                  <a:pt x="3215434" y="2276167"/>
                  <a:pt x="3196930" y="2293511"/>
                  <a:pt x="3185937" y="2315496"/>
                </a:cubicBezTo>
                <a:cubicBezTo>
                  <a:pt x="3140584" y="2406201"/>
                  <a:pt x="3168638" y="2356192"/>
                  <a:pt x="3097446" y="2462980"/>
                </a:cubicBezTo>
                <a:cubicBezTo>
                  <a:pt x="3087614" y="2477728"/>
                  <a:pt x="3082698" y="2497393"/>
                  <a:pt x="3067950" y="2507225"/>
                </a:cubicBezTo>
                <a:cubicBezTo>
                  <a:pt x="3053201" y="2517057"/>
                  <a:pt x="3036952" y="2524946"/>
                  <a:pt x="3023704" y="2536722"/>
                </a:cubicBezTo>
                <a:cubicBezTo>
                  <a:pt x="2992526" y="2564436"/>
                  <a:pt x="2969923" y="2602074"/>
                  <a:pt x="2935214" y="2625213"/>
                </a:cubicBezTo>
                <a:cubicBezTo>
                  <a:pt x="2920466" y="2635045"/>
                  <a:pt x="2904586" y="2643362"/>
                  <a:pt x="2890969" y="2654709"/>
                </a:cubicBezTo>
                <a:cubicBezTo>
                  <a:pt x="2874946" y="2668061"/>
                  <a:pt x="2863696" y="2686831"/>
                  <a:pt x="2846724" y="2698954"/>
                </a:cubicBezTo>
                <a:cubicBezTo>
                  <a:pt x="2828833" y="2711733"/>
                  <a:pt x="2805621" y="2715672"/>
                  <a:pt x="2787730" y="2728451"/>
                </a:cubicBezTo>
                <a:cubicBezTo>
                  <a:pt x="2770758" y="2740574"/>
                  <a:pt x="2759949" y="2759891"/>
                  <a:pt x="2743485" y="2772696"/>
                </a:cubicBezTo>
                <a:cubicBezTo>
                  <a:pt x="2715502" y="2794461"/>
                  <a:pt x="2680063" y="2806623"/>
                  <a:pt x="2654995" y="2831690"/>
                </a:cubicBezTo>
                <a:cubicBezTo>
                  <a:pt x="2625498" y="2861187"/>
                  <a:pt x="2603815" y="2901524"/>
                  <a:pt x="2566504" y="2920180"/>
                </a:cubicBezTo>
                <a:lnTo>
                  <a:pt x="2389524" y="3008671"/>
                </a:lnTo>
                <a:cubicBezTo>
                  <a:pt x="2369859" y="3018503"/>
                  <a:pt x="2350943" y="3030002"/>
                  <a:pt x="2330530" y="3038167"/>
                </a:cubicBezTo>
                <a:cubicBezTo>
                  <a:pt x="2305949" y="3047999"/>
                  <a:pt x="2281577" y="3058368"/>
                  <a:pt x="2256788" y="3067664"/>
                </a:cubicBezTo>
                <a:cubicBezTo>
                  <a:pt x="2242232" y="3073123"/>
                  <a:pt x="2226749" y="3076099"/>
                  <a:pt x="2212543" y="3082413"/>
                </a:cubicBezTo>
                <a:cubicBezTo>
                  <a:pt x="2182407" y="3095807"/>
                  <a:pt x="2155573" y="3116960"/>
                  <a:pt x="2124053" y="3126658"/>
                </a:cubicBezTo>
                <a:cubicBezTo>
                  <a:pt x="2090828" y="3136881"/>
                  <a:pt x="2055227" y="3136490"/>
                  <a:pt x="2020814" y="3141406"/>
                </a:cubicBezTo>
                <a:cubicBezTo>
                  <a:pt x="1810500" y="3211511"/>
                  <a:pt x="2029372" y="3141067"/>
                  <a:pt x="1873330" y="3185651"/>
                </a:cubicBezTo>
                <a:cubicBezTo>
                  <a:pt x="1858382" y="3189922"/>
                  <a:pt x="1844261" y="3197028"/>
                  <a:pt x="1829085" y="3200400"/>
                </a:cubicBezTo>
                <a:cubicBezTo>
                  <a:pt x="1799894" y="3206887"/>
                  <a:pt x="1769786" y="3208661"/>
                  <a:pt x="1740595" y="3215148"/>
                </a:cubicBezTo>
                <a:cubicBezTo>
                  <a:pt x="1725419" y="3218520"/>
                  <a:pt x="1711298" y="3225625"/>
                  <a:pt x="1696350" y="3229896"/>
                </a:cubicBezTo>
                <a:cubicBezTo>
                  <a:pt x="1676860" y="3235465"/>
                  <a:pt x="1657021" y="3239729"/>
                  <a:pt x="1637356" y="3244645"/>
                </a:cubicBezTo>
                <a:cubicBezTo>
                  <a:pt x="1489872" y="3239729"/>
                  <a:pt x="1342230" y="3238315"/>
                  <a:pt x="1194904" y="3229896"/>
                </a:cubicBezTo>
                <a:cubicBezTo>
                  <a:pt x="1169877" y="3228466"/>
                  <a:pt x="1143583" y="3226358"/>
                  <a:pt x="1121162" y="3215148"/>
                </a:cubicBezTo>
                <a:cubicBezTo>
                  <a:pt x="945420" y="3127278"/>
                  <a:pt x="1211015" y="3204429"/>
                  <a:pt x="1017924" y="3156154"/>
                </a:cubicBezTo>
                <a:cubicBezTo>
                  <a:pt x="1003176" y="3146322"/>
                  <a:pt x="989971" y="3133640"/>
                  <a:pt x="973679" y="3126658"/>
                </a:cubicBezTo>
                <a:cubicBezTo>
                  <a:pt x="955048" y="3118673"/>
                  <a:pt x="932284" y="3121966"/>
                  <a:pt x="914685" y="3111909"/>
                </a:cubicBezTo>
                <a:cubicBezTo>
                  <a:pt x="896576" y="3101561"/>
                  <a:pt x="886276" y="3081238"/>
                  <a:pt x="870440" y="3067664"/>
                </a:cubicBezTo>
                <a:cubicBezTo>
                  <a:pt x="851777" y="3051667"/>
                  <a:pt x="831111" y="3038167"/>
                  <a:pt x="811446" y="3023419"/>
                </a:cubicBezTo>
                <a:cubicBezTo>
                  <a:pt x="791782" y="2993922"/>
                  <a:pt x="773723" y="2963290"/>
                  <a:pt x="752453" y="2934929"/>
                </a:cubicBezTo>
                <a:cubicBezTo>
                  <a:pt x="737705" y="2915264"/>
                  <a:pt x="721236" y="2896779"/>
                  <a:pt x="708208" y="2875935"/>
                </a:cubicBezTo>
                <a:cubicBezTo>
                  <a:pt x="696556" y="2857291"/>
                  <a:pt x="689619" y="2836031"/>
                  <a:pt x="678711" y="2816942"/>
                </a:cubicBezTo>
                <a:cubicBezTo>
                  <a:pt x="669917" y="2801552"/>
                  <a:pt x="659046" y="2787445"/>
                  <a:pt x="649214" y="2772696"/>
                </a:cubicBezTo>
                <a:cubicBezTo>
                  <a:pt x="644298" y="2757948"/>
                  <a:pt x="641418" y="2742356"/>
                  <a:pt x="634466" y="2728451"/>
                </a:cubicBezTo>
                <a:cubicBezTo>
                  <a:pt x="626539" y="2712597"/>
                  <a:pt x="611951" y="2700498"/>
                  <a:pt x="604969" y="2684206"/>
                </a:cubicBezTo>
                <a:cubicBezTo>
                  <a:pt x="586644" y="2641448"/>
                  <a:pt x="590221" y="2623259"/>
                  <a:pt x="590221" y="2580967"/>
                </a:cubicBezTo>
                <a:lnTo>
                  <a:pt x="590221" y="2580967"/>
                </a:lnTo>
                <a:lnTo>
                  <a:pt x="590221" y="2580967"/>
                </a:lnTo>
                <a:lnTo>
                  <a:pt x="590221" y="2580967"/>
                </a:lnTo>
                <a:lnTo>
                  <a:pt x="590221" y="2580967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0690" y="544904"/>
            <a:ext cx="24016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দৃশ্যশিল্পঃ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9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" y="0"/>
            <a:ext cx="9219160" cy="683157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2285982" y="3377381"/>
            <a:ext cx="6607295" cy="3008671"/>
          </a:xfrm>
          <a:custGeom>
            <a:avLst/>
            <a:gdLst>
              <a:gd name="connsiteX0" fmla="*/ 5574908 w 6607295"/>
              <a:gd name="connsiteY0" fmla="*/ 2905432 h 3008671"/>
              <a:gd name="connsiteX1" fmla="*/ 5574908 w 6607295"/>
              <a:gd name="connsiteY1" fmla="*/ 2905432 h 3008671"/>
              <a:gd name="connsiteX2" fmla="*/ 5279941 w 6607295"/>
              <a:gd name="connsiteY2" fmla="*/ 2934929 h 3008671"/>
              <a:gd name="connsiteX3" fmla="*/ 4070573 w 6607295"/>
              <a:gd name="connsiteY3" fmla="*/ 2964425 h 3008671"/>
              <a:gd name="connsiteX4" fmla="*/ 3834599 w 6607295"/>
              <a:gd name="connsiteY4" fmla="*/ 3008671 h 3008671"/>
              <a:gd name="connsiteX5" fmla="*/ 560457 w 6607295"/>
              <a:gd name="connsiteY5" fmla="*/ 2979174 h 3008671"/>
              <a:gd name="connsiteX6" fmla="*/ 471966 w 6607295"/>
              <a:gd name="connsiteY6" fmla="*/ 2934929 h 3008671"/>
              <a:gd name="connsiteX7" fmla="*/ 368728 w 6607295"/>
              <a:gd name="connsiteY7" fmla="*/ 2905432 h 3008671"/>
              <a:gd name="connsiteX8" fmla="*/ 250741 w 6607295"/>
              <a:gd name="connsiteY8" fmla="*/ 2846438 h 3008671"/>
              <a:gd name="connsiteX9" fmla="*/ 162250 w 6607295"/>
              <a:gd name="connsiteY9" fmla="*/ 2772696 h 3008671"/>
              <a:gd name="connsiteX10" fmla="*/ 88508 w 6607295"/>
              <a:gd name="connsiteY10" fmla="*/ 2639961 h 3008671"/>
              <a:gd name="connsiteX11" fmla="*/ 29515 w 6607295"/>
              <a:gd name="connsiteY11" fmla="*/ 2536722 h 3008671"/>
              <a:gd name="connsiteX12" fmla="*/ 14766 w 6607295"/>
              <a:gd name="connsiteY12" fmla="*/ 2433484 h 3008671"/>
              <a:gd name="connsiteX13" fmla="*/ 18 w 6607295"/>
              <a:gd name="connsiteY13" fmla="*/ 2374490 h 3008671"/>
              <a:gd name="connsiteX14" fmla="*/ 29515 w 6607295"/>
              <a:gd name="connsiteY14" fmla="*/ 1887793 h 3008671"/>
              <a:gd name="connsiteX15" fmla="*/ 44263 w 6607295"/>
              <a:gd name="connsiteY15" fmla="*/ 1843548 h 3008671"/>
              <a:gd name="connsiteX16" fmla="*/ 73760 w 6607295"/>
              <a:gd name="connsiteY16" fmla="*/ 1799303 h 3008671"/>
              <a:gd name="connsiteX17" fmla="*/ 147502 w 6607295"/>
              <a:gd name="connsiteY17" fmla="*/ 1637071 h 3008671"/>
              <a:gd name="connsiteX18" fmla="*/ 176999 w 6607295"/>
              <a:gd name="connsiteY18" fmla="*/ 1592825 h 3008671"/>
              <a:gd name="connsiteX19" fmla="*/ 235992 w 6607295"/>
              <a:gd name="connsiteY19" fmla="*/ 1533832 h 3008671"/>
              <a:gd name="connsiteX20" fmla="*/ 294986 w 6607295"/>
              <a:gd name="connsiteY20" fmla="*/ 1489587 h 3008671"/>
              <a:gd name="connsiteX21" fmla="*/ 324483 w 6607295"/>
              <a:gd name="connsiteY21" fmla="*/ 1445342 h 3008671"/>
              <a:gd name="connsiteX22" fmla="*/ 412973 w 6607295"/>
              <a:gd name="connsiteY22" fmla="*/ 1386348 h 3008671"/>
              <a:gd name="connsiteX23" fmla="*/ 457218 w 6607295"/>
              <a:gd name="connsiteY23" fmla="*/ 1356851 h 3008671"/>
              <a:gd name="connsiteX24" fmla="*/ 545708 w 6607295"/>
              <a:gd name="connsiteY24" fmla="*/ 1327354 h 3008671"/>
              <a:gd name="connsiteX25" fmla="*/ 634199 w 6607295"/>
              <a:gd name="connsiteY25" fmla="*/ 1283109 h 3008671"/>
              <a:gd name="connsiteX26" fmla="*/ 678444 w 6607295"/>
              <a:gd name="connsiteY26" fmla="*/ 1253613 h 3008671"/>
              <a:gd name="connsiteX27" fmla="*/ 811179 w 6607295"/>
              <a:gd name="connsiteY27" fmla="*/ 1209367 h 3008671"/>
              <a:gd name="connsiteX28" fmla="*/ 943915 w 6607295"/>
              <a:gd name="connsiteY28" fmla="*/ 1165122 h 3008671"/>
              <a:gd name="connsiteX29" fmla="*/ 1135644 w 6607295"/>
              <a:gd name="connsiteY29" fmla="*/ 1106129 h 3008671"/>
              <a:gd name="connsiteX30" fmla="*/ 1194637 w 6607295"/>
              <a:gd name="connsiteY30" fmla="*/ 1091380 h 3008671"/>
              <a:gd name="connsiteX31" fmla="*/ 1238883 w 6607295"/>
              <a:gd name="connsiteY31" fmla="*/ 1076632 h 3008671"/>
              <a:gd name="connsiteX32" fmla="*/ 1401115 w 6607295"/>
              <a:gd name="connsiteY32" fmla="*/ 1047135 h 3008671"/>
              <a:gd name="connsiteX33" fmla="*/ 1666586 w 6607295"/>
              <a:gd name="connsiteY33" fmla="*/ 1061884 h 3008671"/>
              <a:gd name="connsiteX34" fmla="*/ 1784573 w 6607295"/>
              <a:gd name="connsiteY34" fmla="*/ 1076632 h 3008671"/>
              <a:gd name="connsiteX35" fmla="*/ 1828818 w 6607295"/>
              <a:gd name="connsiteY35" fmla="*/ 1091380 h 3008671"/>
              <a:gd name="connsiteX36" fmla="*/ 1961553 w 6607295"/>
              <a:gd name="connsiteY36" fmla="*/ 1106129 h 3008671"/>
              <a:gd name="connsiteX37" fmla="*/ 2050044 w 6607295"/>
              <a:gd name="connsiteY37" fmla="*/ 1120877 h 3008671"/>
              <a:gd name="connsiteX38" fmla="*/ 2168031 w 6607295"/>
              <a:gd name="connsiteY38" fmla="*/ 1150374 h 3008671"/>
              <a:gd name="connsiteX39" fmla="*/ 2330263 w 6607295"/>
              <a:gd name="connsiteY39" fmla="*/ 1135625 h 3008671"/>
              <a:gd name="connsiteX40" fmla="*/ 2404005 w 6607295"/>
              <a:gd name="connsiteY40" fmla="*/ 1106129 h 3008671"/>
              <a:gd name="connsiteX41" fmla="*/ 2521992 w 6607295"/>
              <a:gd name="connsiteY41" fmla="*/ 1061884 h 3008671"/>
              <a:gd name="connsiteX42" fmla="*/ 2580986 w 6607295"/>
              <a:gd name="connsiteY42" fmla="*/ 1017638 h 3008671"/>
              <a:gd name="connsiteX43" fmla="*/ 2743218 w 6607295"/>
              <a:gd name="connsiteY43" fmla="*/ 929148 h 3008671"/>
              <a:gd name="connsiteX44" fmla="*/ 2787463 w 6607295"/>
              <a:gd name="connsiteY44" fmla="*/ 884903 h 3008671"/>
              <a:gd name="connsiteX45" fmla="*/ 2905450 w 6607295"/>
              <a:gd name="connsiteY45" fmla="*/ 840658 h 3008671"/>
              <a:gd name="connsiteX46" fmla="*/ 3126676 w 6607295"/>
              <a:gd name="connsiteY46" fmla="*/ 811161 h 3008671"/>
              <a:gd name="connsiteX47" fmla="*/ 3303657 w 6607295"/>
              <a:gd name="connsiteY47" fmla="*/ 737419 h 3008671"/>
              <a:gd name="connsiteX48" fmla="*/ 3362650 w 6607295"/>
              <a:gd name="connsiteY48" fmla="*/ 707922 h 3008671"/>
              <a:gd name="connsiteX49" fmla="*/ 3451141 w 6607295"/>
              <a:gd name="connsiteY49" fmla="*/ 648929 h 3008671"/>
              <a:gd name="connsiteX50" fmla="*/ 3495386 w 6607295"/>
              <a:gd name="connsiteY50" fmla="*/ 619432 h 3008671"/>
              <a:gd name="connsiteX51" fmla="*/ 3598624 w 6607295"/>
              <a:gd name="connsiteY51" fmla="*/ 560438 h 3008671"/>
              <a:gd name="connsiteX52" fmla="*/ 3746108 w 6607295"/>
              <a:gd name="connsiteY52" fmla="*/ 427703 h 3008671"/>
              <a:gd name="connsiteX53" fmla="*/ 3790353 w 6607295"/>
              <a:gd name="connsiteY53" fmla="*/ 383458 h 3008671"/>
              <a:gd name="connsiteX54" fmla="*/ 3878844 w 6607295"/>
              <a:gd name="connsiteY54" fmla="*/ 280219 h 3008671"/>
              <a:gd name="connsiteX55" fmla="*/ 3923089 w 6607295"/>
              <a:gd name="connsiteY55" fmla="*/ 221225 h 3008671"/>
              <a:gd name="connsiteX56" fmla="*/ 3967334 w 6607295"/>
              <a:gd name="connsiteY56" fmla="*/ 206477 h 3008671"/>
              <a:gd name="connsiteX57" fmla="*/ 4026328 w 6607295"/>
              <a:gd name="connsiteY57" fmla="*/ 176980 h 3008671"/>
              <a:gd name="connsiteX58" fmla="*/ 4070573 w 6607295"/>
              <a:gd name="connsiteY58" fmla="*/ 147484 h 3008671"/>
              <a:gd name="connsiteX59" fmla="*/ 4159063 w 6607295"/>
              <a:gd name="connsiteY59" fmla="*/ 132735 h 3008671"/>
              <a:gd name="connsiteX60" fmla="*/ 4306547 w 6607295"/>
              <a:gd name="connsiteY60" fmla="*/ 73742 h 3008671"/>
              <a:gd name="connsiteX61" fmla="*/ 4468779 w 6607295"/>
              <a:gd name="connsiteY61" fmla="*/ 44245 h 3008671"/>
              <a:gd name="connsiteX62" fmla="*/ 4527773 w 6607295"/>
              <a:gd name="connsiteY62" fmla="*/ 14748 h 3008671"/>
              <a:gd name="connsiteX63" fmla="*/ 4704753 w 6607295"/>
              <a:gd name="connsiteY63" fmla="*/ 0 h 3008671"/>
              <a:gd name="connsiteX64" fmla="*/ 5368431 w 6607295"/>
              <a:gd name="connsiteY64" fmla="*/ 14748 h 3008671"/>
              <a:gd name="connsiteX65" fmla="*/ 5471670 w 6607295"/>
              <a:gd name="connsiteY65" fmla="*/ 44245 h 3008671"/>
              <a:gd name="connsiteX66" fmla="*/ 5530663 w 6607295"/>
              <a:gd name="connsiteY66" fmla="*/ 88490 h 3008671"/>
              <a:gd name="connsiteX67" fmla="*/ 5737141 w 6607295"/>
              <a:gd name="connsiteY67" fmla="*/ 176980 h 3008671"/>
              <a:gd name="connsiteX68" fmla="*/ 5840379 w 6607295"/>
              <a:gd name="connsiteY68" fmla="*/ 235974 h 3008671"/>
              <a:gd name="connsiteX69" fmla="*/ 5884624 w 6607295"/>
              <a:gd name="connsiteY69" fmla="*/ 265471 h 3008671"/>
              <a:gd name="connsiteX70" fmla="*/ 5928870 w 6607295"/>
              <a:gd name="connsiteY70" fmla="*/ 280219 h 3008671"/>
              <a:gd name="connsiteX71" fmla="*/ 6032108 w 6607295"/>
              <a:gd name="connsiteY71" fmla="*/ 353961 h 3008671"/>
              <a:gd name="connsiteX72" fmla="*/ 6076353 w 6607295"/>
              <a:gd name="connsiteY72" fmla="*/ 398206 h 3008671"/>
              <a:gd name="connsiteX73" fmla="*/ 6179592 w 6607295"/>
              <a:gd name="connsiteY73" fmla="*/ 471948 h 3008671"/>
              <a:gd name="connsiteX74" fmla="*/ 6253334 w 6607295"/>
              <a:gd name="connsiteY74" fmla="*/ 545690 h 3008671"/>
              <a:gd name="connsiteX75" fmla="*/ 6312328 w 6607295"/>
              <a:gd name="connsiteY75" fmla="*/ 648929 h 3008671"/>
              <a:gd name="connsiteX76" fmla="*/ 6430315 w 6607295"/>
              <a:gd name="connsiteY76" fmla="*/ 811161 h 3008671"/>
              <a:gd name="connsiteX77" fmla="*/ 6474560 w 6607295"/>
              <a:gd name="connsiteY77" fmla="*/ 870154 h 3008671"/>
              <a:gd name="connsiteX78" fmla="*/ 6533553 w 6607295"/>
              <a:gd name="connsiteY78" fmla="*/ 958645 h 3008671"/>
              <a:gd name="connsiteX79" fmla="*/ 6548302 w 6607295"/>
              <a:gd name="connsiteY79" fmla="*/ 1047135 h 3008671"/>
              <a:gd name="connsiteX80" fmla="*/ 6577799 w 6607295"/>
              <a:gd name="connsiteY80" fmla="*/ 1165122 h 3008671"/>
              <a:gd name="connsiteX81" fmla="*/ 6607295 w 6607295"/>
              <a:gd name="connsiteY81" fmla="*/ 1356851 h 3008671"/>
              <a:gd name="connsiteX82" fmla="*/ 6577799 w 6607295"/>
              <a:gd name="connsiteY82" fmla="*/ 2168013 h 3008671"/>
              <a:gd name="connsiteX83" fmla="*/ 6563050 w 6607295"/>
              <a:gd name="connsiteY83" fmla="*/ 2227006 h 3008671"/>
              <a:gd name="connsiteX84" fmla="*/ 6533553 w 6607295"/>
              <a:gd name="connsiteY84" fmla="*/ 2330245 h 3008671"/>
              <a:gd name="connsiteX85" fmla="*/ 6504057 w 6607295"/>
              <a:gd name="connsiteY85" fmla="*/ 2433484 h 3008671"/>
              <a:gd name="connsiteX86" fmla="*/ 6474560 w 6607295"/>
              <a:gd name="connsiteY86" fmla="*/ 2477729 h 3008671"/>
              <a:gd name="connsiteX87" fmla="*/ 6459812 w 6607295"/>
              <a:gd name="connsiteY87" fmla="*/ 2536722 h 3008671"/>
              <a:gd name="connsiteX88" fmla="*/ 6282831 w 6607295"/>
              <a:gd name="connsiteY88" fmla="*/ 2757948 h 3008671"/>
              <a:gd name="connsiteX89" fmla="*/ 6223837 w 6607295"/>
              <a:gd name="connsiteY89" fmla="*/ 2787445 h 3008671"/>
              <a:gd name="connsiteX90" fmla="*/ 6179592 w 6607295"/>
              <a:gd name="connsiteY90" fmla="*/ 2831690 h 3008671"/>
              <a:gd name="connsiteX91" fmla="*/ 6091102 w 6607295"/>
              <a:gd name="connsiteY91" fmla="*/ 2890684 h 3008671"/>
              <a:gd name="connsiteX92" fmla="*/ 6002612 w 6607295"/>
              <a:gd name="connsiteY92" fmla="*/ 2920180 h 3008671"/>
              <a:gd name="connsiteX93" fmla="*/ 5958366 w 6607295"/>
              <a:gd name="connsiteY93" fmla="*/ 2949677 h 3008671"/>
              <a:gd name="connsiteX94" fmla="*/ 5840379 w 6607295"/>
              <a:gd name="connsiteY94" fmla="*/ 2964425 h 3008671"/>
              <a:gd name="connsiteX95" fmla="*/ 5722392 w 6607295"/>
              <a:gd name="connsiteY95" fmla="*/ 2993922 h 3008671"/>
              <a:gd name="connsiteX96" fmla="*/ 5633902 w 6607295"/>
              <a:gd name="connsiteY96" fmla="*/ 2979174 h 3008671"/>
              <a:gd name="connsiteX97" fmla="*/ 5574908 w 6607295"/>
              <a:gd name="connsiteY97" fmla="*/ 2905432 h 300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607295" h="3008671">
                <a:moveTo>
                  <a:pt x="5574908" y="2905432"/>
                </a:moveTo>
                <a:lnTo>
                  <a:pt x="5574908" y="2905432"/>
                </a:lnTo>
                <a:cubicBezTo>
                  <a:pt x="5476586" y="2915264"/>
                  <a:pt x="5378732" y="2932871"/>
                  <a:pt x="5279941" y="2934929"/>
                </a:cubicBezTo>
                <a:lnTo>
                  <a:pt x="4070573" y="2964425"/>
                </a:lnTo>
                <a:cubicBezTo>
                  <a:pt x="3935212" y="3009546"/>
                  <a:pt x="4013021" y="2990828"/>
                  <a:pt x="3834599" y="3008671"/>
                </a:cubicBezTo>
                <a:lnTo>
                  <a:pt x="560457" y="2979174"/>
                </a:lnTo>
                <a:cubicBezTo>
                  <a:pt x="522375" y="2978666"/>
                  <a:pt x="502947" y="2950419"/>
                  <a:pt x="471966" y="2934929"/>
                </a:cubicBezTo>
                <a:cubicBezTo>
                  <a:pt x="450803" y="2924348"/>
                  <a:pt x="387637" y="2910159"/>
                  <a:pt x="368728" y="2905432"/>
                </a:cubicBezTo>
                <a:cubicBezTo>
                  <a:pt x="266228" y="2837098"/>
                  <a:pt x="395049" y="2918591"/>
                  <a:pt x="250741" y="2846438"/>
                </a:cubicBezTo>
                <a:cubicBezTo>
                  <a:pt x="209670" y="2825903"/>
                  <a:pt x="194871" y="2805318"/>
                  <a:pt x="162250" y="2772696"/>
                </a:cubicBezTo>
                <a:cubicBezTo>
                  <a:pt x="121463" y="2650333"/>
                  <a:pt x="189940" y="2842832"/>
                  <a:pt x="88508" y="2639961"/>
                </a:cubicBezTo>
                <a:cubicBezTo>
                  <a:pt x="51085" y="2565113"/>
                  <a:pt x="71208" y="2599260"/>
                  <a:pt x="29515" y="2536722"/>
                </a:cubicBezTo>
                <a:cubicBezTo>
                  <a:pt x="24599" y="2502309"/>
                  <a:pt x="20984" y="2467685"/>
                  <a:pt x="14766" y="2433484"/>
                </a:cubicBezTo>
                <a:cubicBezTo>
                  <a:pt x="11140" y="2413541"/>
                  <a:pt x="-530" y="2394752"/>
                  <a:pt x="18" y="2374490"/>
                </a:cubicBezTo>
                <a:cubicBezTo>
                  <a:pt x="4409" y="2212019"/>
                  <a:pt x="16018" y="2049762"/>
                  <a:pt x="29515" y="1887793"/>
                </a:cubicBezTo>
                <a:cubicBezTo>
                  <a:pt x="30806" y="1872301"/>
                  <a:pt x="37311" y="1857453"/>
                  <a:pt x="44263" y="1843548"/>
                </a:cubicBezTo>
                <a:cubicBezTo>
                  <a:pt x="52190" y="1827694"/>
                  <a:pt x="63928" y="1814051"/>
                  <a:pt x="73760" y="1799303"/>
                </a:cubicBezTo>
                <a:cubicBezTo>
                  <a:pt x="94642" y="1736657"/>
                  <a:pt x="103535" y="1703022"/>
                  <a:pt x="147502" y="1637071"/>
                </a:cubicBezTo>
                <a:cubicBezTo>
                  <a:pt x="157334" y="1622322"/>
                  <a:pt x="165463" y="1606283"/>
                  <a:pt x="176999" y="1592825"/>
                </a:cubicBezTo>
                <a:cubicBezTo>
                  <a:pt x="195097" y="1571710"/>
                  <a:pt x="215063" y="1552145"/>
                  <a:pt x="235992" y="1533832"/>
                </a:cubicBezTo>
                <a:cubicBezTo>
                  <a:pt x="254491" y="1517646"/>
                  <a:pt x="277605" y="1506968"/>
                  <a:pt x="294986" y="1489587"/>
                </a:cubicBezTo>
                <a:cubicBezTo>
                  <a:pt x="307520" y="1477053"/>
                  <a:pt x="311143" y="1457014"/>
                  <a:pt x="324483" y="1445342"/>
                </a:cubicBezTo>
                <a:cubicBezTo>
                  <a:pt x="351162" y="1421997"/>
                  <a:pt x="383476" y="1406013"/>
                  <a:pt x="412973" y="1386348"/>
                </a:cubicBezTo>
                <a:cubicBezTo>
                  <a:pt x="427721" y="1376516"/>
                  <a:pt x="440402" y="1362456"/>
                  <a:pt x="457218" y="1356851"/>
                </a:cubicBezTo>
                <a:cubicBezTo>
                  <a:pt x="486715" y="1347019"/>
                  <a:pt x="519838" y="1344601"/>
                  <a:pt x="545708" y="1327354"/>
                </a:cubicBezTo>
                <a:cubicBezTo>
                  <a:pt x="672506" y="1242824"/>
                  <a:pt x="512077" y="1344169"/>
                  <a:pt x="634199" y="1283109"/>
                </a:cubicBezTo>
                <a:cubicBezTo>
                  <a:pt x="650053" y="1275182"/>
                  <a:pt x="662247" y="1260812"/>
                  <a:pt x="678444" y="1253613"/>
                </a:cubicBezTo>
                <a:cubicBezTo>
                  <a:pt x="744746" y="1224146"/>
                  <a:pt x="755906" y="1231476"/>
                  <a:pt x="811179" y="1209367"/>
                </a:cubicBezTo>
                <a:cubicBezTo>
                  <a:pt x="903741" y="1172343"/>
                  <a:pt x="859237" y="1186292"/>
                  <a:pt x="943915" y="1165122"/>
                </a:cubicBezTo>
                <a:cubicBezTo>
                  <a:pt x="1036872" y="1103150"/>
                  <a:pt x="950988" y="1152295"/>
                  <a:pt x="1135644" y="1106129"/>
                </a:cubicBezTo>
                <a:cubicBezTo>
                  <a:pt x="1155308" y="1101213"/>
                  <a:pt x="1175147" y="1096949"/>
                  <a:pt x="1194637" y="1091380"/>
                </a:cubicBezTo>
                <a:cubicBezTo>
                  <a:pt x="1209585" y="1087109"/>
                  <a:pt x="1223801" y="1080402"/>
                  <a:pt x="1238883" y="1076632"/>
                </a:cubicBezTo>
                <a:cubicBezTo>
                  <a:pt x="1280104" y="1066327"/>
                  <a:pt x="1361674" y="1053709"/>
                  <a:pt x="1401115" y="1047135"/>
                </a:cubicBezTo>
                <a:cubicBezTo>
                  <a:pt x="1489605" y="1052051"/>
                  <a:pt x="1578220" y="1055087"/>
                  <a:pt x="1666586" y="1061884"/>
                </a:cubicBezTo>
                <a:cubicBezTo>
                  <a:pt x="1706104" y="1064924"/>
                  <a:pt x="1745577" y="1069542"/>
                  <a:pt x="1784573" y="1076632"/>
                </a:cubicBezTo>
                <a:cubicBezTo>
                  <a:pt x="1799868" y="1079413"/>
                  <a:pt x="1813483" y="1088824"/>
                  <a:pt x="1828818" y="1091380"/>
                </a:cubicBezTo>
                <a:cubicBezTo>
                  <a:pt x="1872730" y="1098699"/>
                  <a:pt x="1917426" y="1100245"/>
                  <a:pt x="1961553" y="1106129"/>
                </a:cubicBezTo>
                <a:cubicBezTo>
                  <a:pt x="1991195" y="1110081"/>
                  <a:pt x="2020547" y="1115961"/>
                  <a:pt x="2050044" y="1120877"/>
                </a:cubicBezTo>
                <a:cubicBezTo>
                  <a:pt x="2084956" y="1132514"/>
                  <a:pt x="2132440" y="1150374"/>
                  <a:pt x="2168031" y="1150374"/>
                </a:cubicBezTo>
                <a:cubicBezTo>
                  <a:pt x="2222331" y="1150374"/>
                  <a:pt x="2276186" y="1140541"/>
                  <a:pt x="2330263" y="1135625"/>
                </a:cubicBezTo>
                <a:cubicBezTo>
                  <a:pt x="2354844" y="1125793"/>
                  <a:pt x="2378889" y="1114501"/>
                  <a:pt x="2404005" y="1106129"/>
                </a:cubicBezTo>
                <a:cubicBezTo>
                  <a:pt x="2476798" y="1081865"/>
                  <a:pt x="2453036" y="1104982"/>
                  <a:pt x="2521992" y="1061884"/>
                </a:cubicBezTo>
                <a:cubicBezTo>
                  <a:pt x="2542837" y="1048856"/>
                  <a:pt x="2560533" y="1031273"/>
                  <a:pt x="2580986" y="1017638"/>
                </a:cubicBezTo>
                <a:cubicBezTo>
                  <a:pt x="2695759" y="941122"/>
                  <a:pt x="2660470" y="956730"/>
                  <a:pt x="2743218" y="929148"/>
                </a:cubicBezTo>
                <a:cubicBezTo>
                  <a:pt x="2757966" y="914400"/>
                  <a:pt x="2770491" y="897026"/>
                  <a:pt x="2787463" y="884903"/>
                </a:cubicBezTo>
                <a:cubicBezTo>
                  <a:pt x="2833287" y="852172"/>
                  <a:pt x="2853984" y="855363"/>
                  <a:pt x="2905450" y="840658"/>
                </a:cubicBezTo>
                <a:cubicBezTo>
                  <a:pt x="3029484" y="805219"/>
                  <a:pt x="2844224" y="834698"/>
                  <a:pt x="3126676" y="811161"/>
                </a:cubicBezTo>
                <a:cubicBezTo>
                  <a:pt x="3266569" y="717898"/>
                  <a:pt x="3004543" y="886979"/>
                  <a:pt x="3303657" y="737419"/>
                </a:cubicBezTo>
                <a:cubicBezTo>
                  <a:pt x="3323321" y="727587"/>
                  <a:pt x="3343798" y="719233"/>
                  <a:pt x="3362650" y="707922"/>
                </a:cubicBezTo>
                <a:cubicBezTo>
                  <a:pt x="3393049" y="689683"/>
                  <a:pt x="3421644" y="668593"/>
                  <a:pt x="3451141" y="648929"/>
                </a:cubicBezTo>
                <a:cubicBezTo>
                  <a:pt x="3465889" y="639097"/>
                  <a:pt x="3479532" y="627359"/>
                  <a:pt x="3495386" y="619432"/>
                </a:cubicBezTo>
                <a:cubicBezTo>
                  <a:pt x="3552998" y="590626"/>
                  <a:pt x="3549981" y="595183"/>
                  <a:pt x="3598624" y="560438"/>
                </a:cubicBezTo>
                <a:cubicBezTo>
                  <a:pt x="3679446" y="502708"/>
                  <a:pt x="3659826" y="513985"/>
                  <a:pt x="3746108" y="427703"/>
                </a:cubicBezTo>
                <a:cubicBezTo>
                  <a:pt x="3760856" y="412955"/>
                  <a:pt x="3778783" y="400812"/>
                  <a:pt x="3790353" y="383458"/>
                </a:cubicBezTo>
                <a:cubicBezTo>
                  <a:pt x="3853514" y="288717"/>
                  <a:pt x="3778702" y="394667"/>
                  <a:pt x="3878844" y="280219"/>
                </a:cubicBezTo>
                <a:cubicBezTo>
                  <a:pt x="3895030" y="261720"/>
                  <a:pt x="3904206" y="236961"/>
                  <a:pt x="3923089" y="221225"/>
                </a:cubicBezTo>
                <a:cubicBezTo>
                  <a:pt x="3935032" y="211273"/>
                  <a:pt x="3953045" y="212601"/>
                  <a:pt x="3967334" y="206477"/>
                </a:cubicBezTo>
                <a:cubicBezTo>
                  <a:pt x="3987542" y="197816"/>
                  <a:pt x="4007239" y="187888"/>
                  <a:pt x="4026328" y="176980"/>
                </a:cubicBezTo>
                <a:cubicBezTo>
                  <a:pt x="4041718" y="168186"/>
                  <a:pt x="4053757" y="153089"/>
                  <a:pt x="4070573" y="147484"/>
                </a:cubicBezTo>
                <a:cubicBezTo>
                  <a:pt x="4098942" y="138028"/>
                  <a:pt x="4130052" y="139988"/>
                  <a:pt x="4159063" y="132735"/>
                </a:cubicBezTo>
                <a:cubicBezTo>
                  <a:pt x="4318264" y="92934"/>
                  <a:pt x="4184491" y="119512"/>
                  <a:pt x="4306547" y="73742"/>
                </a:cubicBezTo>
                <a:cubicBezTo>
                  <a:pt x="4349345" y="57693"/>
                  <a:pt x="4431086" y="49630"/>
                  <a:pt x="4468779" y="44245"/>
                </a:cubicBezTo>
                <a:cubicBezTo>
                  <a:pt x="4488444" y="34413"/>
                  <a:pt x="4506164" y="18800"/>
                  <a:pt x="4527773" y="14748"/>
                </a:cubicBezTo>
                <a:cubicBezTo>
                  <a:pt x="4585957" y="3839"/>
                  <a:pt x="4645555" y="0"/>
                  <a:pt x="4704753" y="0"/>
                </a:cubicBezTo>
                <a:cubicBezTo>
                  <a:pt x="4926034" y="0"/>
                  <a:pt x="5147205" y="9832"/>
                  <a:pt x="5368431" y="14748"/>
                </a:cubicBezTo>
                <a:cubicBezTo>
                  <a:pt x="5381206" y="17942"/>
                  <a:pt x="5455211" y="34840"/>
                  <a:pt x="5471670" y="44245"/>
                </a:cubicBezTo>
                <a:cubicBezTo>
                  <a:pt x="5493012" y="56440"/>
                  <a:pt x="5508678" y="77497"/>
                  <a:pt x="5530663" y="88490"/>
                </a:cubicBezTo>
                <a:cubicBezTo>
                  <a:pt x="5811721" y="229019"/>
                  <a:pt x="5583801" y="93340"/>
                  <a:pt x="5737141" y="176980"/>
                </a:cubicBezTo>
                <a:cubicBezTo>
                  <a:pt x="5771936" y="195959"/>
                  <a:pt x="5806392" y="215582"/>
                  <a:pt x="5840379" y="235974"/>
                </a:cubicBezTo>
                <a:cubicBezTo>
                  <a:pt x="5855578" y="245094"/>
                  <a:pt x="5868770" y="257544"/>
                  <a:pt x="5884624" y="265471"/>
                </a:cubicBezTo>
                <a:cubicBezTo>
                  <a:pt x="5898529" y="272423"/>
                  <a:pt x="5914121" y="275303"/>
                  <a:pt x="5928870" y="280219"/>
                </a:cubicBezTo>
                <a:cubicBezTo>
                  <a:pt x="6043909" y="395258"/>
                  <a:pt x="5896223" y="256900"/>
                  <a:pt x="6032108" y="353961"/>
                </a:cubicBezTo>
                <a:cubicBezTo>
                  <a:pt x="6049080" y="366084"/>
                  <a:pt x="6060517" y="384632"/>
                  <a:pt x="6076353" y="398206"/>
                </a:cubicBezTo>
                <a:cubicBezTo>
                  <a:pt x="6108363" y="425643"/>
                  <a:pt x="6144579" y="448606"/>
                  <a:pt x="6179592" y="471948"/>
                </a:cubicBezTo>
                <a:cubicBezTo>
                  <a:pt x="6258251" y="589935"/>
                  <a:pt x="6155011" y="447367"/>
                  <a:pt x="6253334" y="545690"/>
                </a:cubicBezTo>
                <a:cubicBezTo>
                  <a:pt x="6277289" y="569645"/>
                  <a:pt x="6296904" y="621937"/>
                  <a:pt x="6312328" y="648929"/>
                </a:cubicBezTo>
                <a:cubicBezTo>
                  <a:pt x="6335039" y="688673"/>
                  <a:pt x="6425641" y="804929"/>
                  <a:pt x="6430315" y="811161"/>
                </a:cubicBezTo>
                <a:cubicBezTo>
                  <a:pt x="6445063" y="830825"/>
                  <a:pt x="6460925" y="849702"/>
                  <a:pt x="6474560" y="870154"/>
                </a:cubicBezTo>
                <a:lnTo>
                  <a:pt x="6533553" y="958645"/>
                </a:lnTo>
                <a:cubicBezTo>
                  <a:pt x="6538469" y="988142"/>
                  <a:pt x="6542036" y="1017895"/>
                  <a:pt x="6548302" y="1047135"/>
                </a:cubicBezTo>
                <a:cubicBezTo>
                  <a:pt x="6556796" y="1086775"/>
                  <a:pt x="6571135" y="1125134"/>
                  <a:pt x="6577799" y="1165122"/>
                </a:cubicBezTo>
                <a:cubicBezTo>
                  <a:pt x="6598262" y="1287902"/>
                  <a:pt x="6588318" y="1224010"/>
                  <a:pt x="6607295" y="1356851"/>
                </a:cubicBezTo>
                <a:cubicBezTo>
                  <a:pt x="6597463" y="1627238"/>
                  <a:pt x="6591539" y="1897796"/>
                  <a:pt x="6577799" y="2168013"/>
                </a:cubicBezTo>
                <a:cubicBezTo>
                  <a:pt x="6576770" y="2188256"/>
                  <a:pt x="6568383" y="2207451"/>
                  <a:pt x="6563050" y="2227006"/>
                </a:cubicBezTo>
                <a:cubicBezTo>
                  <a:pt x="6553633" y="2261535"/>
                  <a:pt x="6542970" y="2295716"/>
                  <a:pt x="6533553" y="2330245"/>
                </a:cubicBezTo>
                <a:cubicBezTo>
                  <a:pt x="6527883" y="2351034"/>
                  <a:pt x="6515360" y="2410878"/>
                  <a:pt x="6504057" y="2433484"/>
                </a:cubicBezTo>
                <a:cubicBezTo>
                  <a:pt x="6496130" y="2449338"/>
                  <a:pt x="6484392" y="2462981"/>
                  <a:pt x="6474560" y="2477729"/>
                </a:cubicBezTo>
                <a:cubicBezTo>
                  <a:pt x="6469644" y="2497393"/>
                  <a:pt x="6469422" y="2518875"/>
                  <a:pt x="6459812" y="2536722"/>
                </a:cubicBezTo>
                <a:cubicBezTo>
                  <a:pt x="6436777" y="2579500"/>
                  <a:pt x="6339423" y="2729652"/>
                  <a:pt x="6282831" y="2757948"/>
                </a:cubicBezTo>
                <a:cubicBezTo>
                  <a:pt x="6263166" y="2767780"/>
                  <a:pt x="6241728" y="2774666"/>
                  <a:pt x="6223837" y="2787445"/>
                </a:cubicBezTo>
                <a:cubicBezTo>
                  <a:pt x="6206865" y="2799568"/>
                  <a:pt x="6196056" y="2818885"/>
                  <a:pt x="6179592" y="2831690"/>
                </a:cubicBezTo>
                <a:cubicBezTo>
                  <a:pt x="6151609" y="2853455"/>
                  <a:pt x="6124734" y="2879474"/>
                  <a:pt x="6091102" y="2890684"/>
                </a:cubicBezTo>
                <a:lnTo>
                  <a:pt x="6002612" y="2920180"/>
                </a:lnTo>
                <a:cubicBezTo>
                  <a:pt x="5987863" y="2930012"/>
                  <a:pt x="5975467" y="2945013"/>
                  <a:pt x="5958366" y="2949677"/>
                </a:cubicBezTo>
                <a:cubicBezTo>
                  <a:pt x="5920128" y="2960106"/>
                  <a:pt x="5879553" y="2958398"/>
                  <a:pt x="5840379" y="2964425"/>
                </a:cubicBezTo>
                <a:cubicBezTo>
                  <a:pt x="5774280" y="2974594"/>
                  <a:pt x="5776225" y="2975978"/>
                  <a:pt x="5722392" y="2993922"/>
                </a:cubicBezTo>
                <a:cubicBezTo>
                  <a:pt x="5692895" y="2989006"/>
                  <a:pt x="5661228" y="2991319"/>
                  <a:pt x="5633902" y="2979174"/>
                </a:cubicBezTo>
                <a:lnTo>
                  <a:pt x="5574908" y="2905432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67944" y="668015"/>
            <a:ext cx="1810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দৃশ্যশিল্পঃ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116632"/>
            <a:ext cx="1800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তৈরি ইট দিয়ে মন্দির </a:t>
            </a:r>
          </a:p>
          <a:p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5292080" y="6150114"/>
            <a:ext cx="2654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কান্তজীর মন্দির </a:t>
            </a:r>
            <a:endParaRPr lang="bn-BD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56" y="5657671"/>
            <a:ext cx="6143668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 মাটির ফলক</a:t>
            </a:r>
          </a:p>
        </p:txBody>
      </p:sp>
      <p:pic>
        <p:nvPicPr>
          <p:cNvPr id="4" name="Picture 4" descr="D:\ID_27\image_660_192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7" b="35857"/>
          <a:stretch>
            <a:fillRect/>
          </a:stretch>
        </p:blipFill>
        <p:spPr bwMode="auto">
          <a:xfrm>
            <a:off x="214282" y="142852"/>
            <a:ext cx="4143372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 descr="D:\ID_27\image_660_192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34" b="33863"/>
          <a:stretch>
            <a:fillRect/>
          </a:stretch>
        </p:blipFill>
        <p:spPr bwMode="auto">
          <a:xfrm>
            <a:off x="4598344" y="142852"/>
            <a:ext cx="4402812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626" cy="68419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688" y="5733256"/>
            <a:ext cx="61895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তৈরি ইট দিয়ে মন্দির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06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3156" y="3244334"/>
            <a:ext cx="6247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  পোড়ামাটির কাজ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21"/>
            <a:ext cx="9144000" cy="68757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1680" y="692696"/>
            <a:ext cx="6247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  পোড়ামাটির কাজ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0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-26681"/>
            <a:ext cx="9179575" cy="68846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79912" y="976952"/>
            <a:ext cx="32191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তাঁতের  কাজ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4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9"/>
          <a:stretch/>
        </p:blipFill>
        <p:spPr>
          <a:xfrm>
            <a:off x="4326722" y="3220641"/>
            <a:ext cx="4817277" cy="3637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0474" y="-27384"/>
            <a:ext cx="4286250" cy="3248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5"/>
          <a:stretch/>
        </p:blipFill>
        <p:spPr>
          <a:xfrm>
            <a:off x="20664" y="3220641"/>
            <a:ext cx="4306059" cy="3637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326723" y="-16487"/>
            <a:ext cx="4817275" cy="3237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9096" y="2666643"/>
            <a:ext cx="20585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/>
            <a:r>
              <a:rPr lang="bn-BD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মসলিন</a:t>
            </a:r>
          </a:p>
        </p:txBody>
      </p:sp>
    </p:spTree>
    <p:extLst>
      <p:ext uri="{BB962C8B-B14F-4D97-AF65-F5344CB8AC3E}">
        <p14:creationId xmlns:p14="http://schemas.microsoft.com/office/powerpoint/2010/main" val="141230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Pic Text book front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914400"/>
            <a:ext cx="4004196" cy="502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extLst/>
        </p:spPr>
      </p:pic>
      <p:sp>
        <p:nvSpPr>
          <p:cNvPr id="2" name="TextBox 1"/>
          <p:cNvSpPr txBox="1"/>
          <p:nvPr/>
        </p:nvSpPr>
        <p:spPr>
          <a:xfrm>
            <a:off x="4419600" y="2057400"/>
            <a:ext cx="4572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 বিশ্ব পরিচয়</a:t>
            </a:r>
          </a:p>
          <a:p>
            <a:pPr algn="ctr"/>
            <a:r>
              <a:rPr lang="bn-BD" sz="3600" b="1" dirty="0" smtClean="0">
                <a:solidFill>
                  <a:srgbClr val="D27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 শ্রেণি</a:t>
            </a:r>
          </a:p>
          <a:p>
            <a:pPr algn="ctr"/>
            <a:r>
              <a:rPr lang="bn-BD" sz="3200" b="1" dirty="0" smtClean="0">
                <a:solidFill>
                  <a:srgbClr val="337F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endParaRPr lang="en-US" sz="900" dirty="0">
              <a:solidFill>
                <a:srgbClr val="D27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6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568" y="836712"/>
            <a:ext cx="27574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সিল্ক শাড়ী</a:t>
            </a:r>
            <a:endParaRPr lang="bn-BD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9144000" cy="68666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476672"/>
            <a:ext cx="7470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গুম্বুজ ও খিলান দিয়ে তৈরি  কাটরা মসজিদ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0284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1640" y="5373216"/>
            <a:ext cx="74911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গুম্বুজ ও খিলান দিয়ে তৈরি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মসজিদ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860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3608" y="734006"/>
            <a:ext cx="39292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লালবাগ কেল্লা </a:t>
            </a:r>
            <a:endParaRPr lang="en-US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" y="1"/>
            <a:ext cx="910902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8402" y="2793325"/>
            <a:ext cx="49984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/>
            <a:r>
              <a:rPr lang="bn-BD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বেতের  তৈরী জিনিস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96"/>
            <a:ext cx="9144000" cy="68292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48402" y="2793325"/>
            <a:ext cx="531908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685800" indent="-685800"/>
            <a:r>
              <a:rPr lang="bn-BD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নকশা করা কুটিরশিল্প</a:t>
            </a:r>
            <a:endParaRPr lang="bn-BD" sz="6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2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ID_27\bnnessa_1292341781_2-DSC0673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4859" cy="685800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6324" y="908720"/>
            <a:ext cx="4568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Blip>
                <a:blip r:embed="rId4"/>
              </a:buBlip>
            </a:pPr>
            <a:r>
              <a:rPr lang="bn-BD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নকশি কাঁথা</a:t>
            </a:r>
            <a:endParaRPr lang="en-US" sz="6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ID_27\Bogra Pal  photo 04-12-11_67e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4033"/>
          <a:stretch>
            <a:fillRect/>
          </a:stretch>
        </p:blipFill>
        <p:spPr bwMode="auto">
          <a:xfrm>
            <a:off x="0" y="-6529"/>
            <a:ext cx="9144000" cy="6864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52976" y="428604"/>
            <a:ext cx="44481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অর্থনীতি</a:t>
            </a:r>
          </a:p>
          <a:p>
            <a:pPr marL="457200" indent="-457200">
              <a:buBlip>
                <a:blip r:embed="rId3"/>
              </a:buBlip>
            </a:pPr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সহজলভ্য</a:t>
            </a:r>
          </a:p>
        </p:txBody>
      </p:sp>
    </p:spTree>
    <p:extLst>
      <p:ext uri="{BB962C8B-B14F-4D97-AF65-F5344CB8AC3E}">
        <p14:creationId xmlns:p14="http://schemas.microsoft.com/office/powerpoint/2010/main" val="15418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:\ID_27\nokshi-katha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9" y="-71462"/>
            <a:ext cx="9056171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28926" y="5000636"/>
            <a:ext cx="23269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স্বাবলম্বী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8926" y="5929330"/>
            <a:ext cx="3565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ঐতিহ্যের বাহক</a:t>
            </a:r>
          </a:p>
        </p:txBody>
      </p:sp>
    </p:spTree>
    <p:extLst>
      <p:ext uri="{BB962C8B-B14F-4D97-AF65-F5344CB8AC3E}">
        <p14:creationId xmlns:p14="http://schemas.microsoft.com/office/powerpoint/2010/main" val="16908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1"/>
            <a:ext cx="93583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9872" y="5481856"/>
            <a:ext cx="5227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বাঁশ ও বেতের 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D_27\smc_1246370282_1-Various_Ektara_(Custo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4133879" cy="255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14290"/>
            <a:ext cx="428628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" b="11326"/>
          <a:stretch/>
        </p:blipFill>
        <p:spPr>
          <a:xfrm>
            <a:off x="142844" y="3357562"/>
            <a:ext cx="4286280" cy="3148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357562"/>
            <a:ext cx="4500562" cy="3112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5286380" y="2071678"/>
            <a:ext cx="330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গহনা</a:t>
            </a:r>
            <a:endParaRPr lang="bn-BD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8662" y="1149478"/>
            <a:ext cx="285752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একতারা</a:t>
            </a:r>
            <a:endParaRPr lang="bn-BD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0694" y="6273225"/>
            <a:ext cx="330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নকশী কাঁথা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0100" y="6273225"/>
            <a:ext cx="2510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হাঁড়ি পাতিল</a:t>
            </a:r>
          </a:p>
        </p:txBody>
      </p:sp>
    </p:spTree>
    <p:extLst>
      <p:ext uri="{BB962C8B-B14F-4D97-AF65-F5344CB8AC3E}">
        <p14:creationId xmlns:p14="http://schemas.microsoft.com/office/powerpoint/2010/main" val="276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1635" y="306149"/>
            <a:ext cx="4038600" cy="1015663"/>
          </a:xfrm>
          <a:prstGeom prst="rect">
            <a:avLst/>
          </a:prstGeom>
          <a:solidFill>
            <a:srgbClr val="D27D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 কাজ</a:t>
            </a:r>
            <a:endParaRPr lang="bn-BD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4" y="1981590"/>
            <a:ext cx="3888432" cy="297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D:\ID_27\ciu.somewherein.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45" y="1954592"/>
            <a:ext cx="4243980" cy="29865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7165" y="524630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‘ক’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‘খ’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দৃশ্যশিল্প  বাঙালীর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 ও শিল্পকলার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বিকাশে কী ধরনের ভূমিকা রেখেছে  বর্ণনা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7624" y="2120378"/>
            <a:ext cx="599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4774" y="1984894"/>
            <a:ext cx="5245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2691854" y="476672"/>
            <a:ext cx="3713584" cy="876299"/>
          </a:xfrm>
          <a:prstGeom prst="wedgeRectCallout">
            <a:avLst>
              <a:gd name="adj1" fmla="val -21500"/>
              <a:gd name="adj2" fmla="val 81855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rgbClr val="154D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154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6000" dirty="0">
                <a:solidFill>
                  <a:srgbClr val="154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6000" dirty="0">
              <a:solidFill>
                <a:srgbClr val="154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547664" y="3717032"/>
            <a:ext cx="6001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 কারা </a:t>
            </a:r>
            <a:r>
              <a:rPr lang="bn-BD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নকশি কাঁথা তৈরী করে?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098670"/>
            <a:ext cx="775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0" indent="-914400">
              <a:buFont typeface="+mj-lt"/>
              <a:buAutoNum type="arabicPeriod"/>
            </a:pP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ঐতিহ্য রক্ষা করে কোন কোন শিল্প?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3607" y="2937918"/>
            <a:ext cx="72555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dirty="0">
                <a:solidFill>
                  <a:srgbClr val="154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b="1" dirty="0" smtClean="0">
                <a:solidFill>
                  <a:srgbClr val="154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  মাটির </a:t>
            </a:r>
            <a:r>
              <a:rPr lang="bn-BD" sz="4400" b="1" dirty="0">
                <a:solidFill>
                  <a:srgbClr val="154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 শিল্প কোন ধরনের শিল্প?</a:t>
            </a:r>
            <a:endParaRPr lang="en-US" sz="4400" b="1" dirty="0">
              <a:solidFill>
                <a:srgbClr val="154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8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6500" y="188640"/>
            <a:ext cx="4114800" cy="1323439"/>
          </a:xfrm>
          <a:prstGeom prst="rect">
            <a:avLst/>
          </a:prstGeom>
          <a:solidFill>
            <a:srgbClr val="A29E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BD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5576450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নকশী কাঁথা ,বাঁশ </a:t>
            </a:r>
            <a:r>
              <a:rPr lang="bn-BD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বেতের </a:t>
            </a:r>
            <a:r>
              <a:rPr lang="bn-BD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আমাদের শিল্পকলার এক সমৃদ্ধ অধ্যায়  -- ব্যাখ্যা কর।</a:t>
            </a:r>
            <a:endParaRPr lang="bn-BD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7544" y="1772816"/>
            <a:ext cx="8136904" cy="3629730"/>
            <a:chOff x="1004628" y="2310959"/>
            <a:chExt cx="7028093" cy="3269690"/>
          </a:xfrm>
        </p:grpSpPr>
        <p:pic>
          <p:nvPicPr>
            <p:cNvPr id="5" name="Picture 4" descr="D:\ID_27\6781600957_e3518cb4be_z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5" t="10407" r="6406" b="11525"/>
            <a:stretch/>
          </p:blipFill>
          <p:spPr bwMode="auto">
            <a:xfrm>
              <a:off x="4395056" y="2325269"/>
              <a:ext cx="3637665" cy="3255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28" y="2310959"/>
              <a:ext cx="3372172" cy="3240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D_27\jumanasos201210071349632862_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2039" y="457200"/>
            <a:ext cx="4114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bn-BD" sz="3200" dirty="0" smtClean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4" name="Picture 2" descr="D:\ID_27\ctg4bd201210141350212918_435px-Nakshi_kantha_(Flower_motif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3942"/>
            <a:ext cx="90011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বাঙালীর সংস্কৃতি ও শিল্পকলা</a:t>
            </a:r>
            <a:endParaRPr lang="bn-BD" sz="6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৩</a:t>
            </a: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 ৩১-৩২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40" y="1172508"/>
            <a:ext cx="8686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2400" b="1" u="sng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Blip>
                <a:blip r:embed="rId2"/>
              </a:buBlip>
            </a:pPr>
            <a:r>
              <a:rPr lang="bn-BD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bn-BD" sz="5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 ও শিল্পকলার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দিতে পারবে।</a:t>
            </a:r>
          </a:p>
          <a:p>
            <a:pPr marL="457200" indent="-457200">
              <a:buBlip>
                <a:blip r:embed="rId3"/>
              </a:buBlip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২.সংস্কৃতি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শিল্পকলার বিভিন্ন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 বর্ণনা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৩.সংস্কৃতি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শিল্পকলা বিকাশের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ধাপগুলোর অবদান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 </a:t>
            </a:r>
            <a:endParaRPr lang="bn-BD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457200" indent="-457200">
              <a:buBlip>
                <a:blip r:embed="rId3"/>
              </a:buBlip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শিল্পকলা বিকাশে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রেখেছে এমন কয়েকটি </a:t>
            </a:r>
            <a:endParaRPr lang="bn-BD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2800" b="1" dirty="0" smtClean="0">
              <a:solidFill>
                <a:srgbClr val="6C69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1456" y="260648"/>
            <a:ext cx="3505200" cy="10558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146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rgbClr val="146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43594" y="2438400"/>
            <a:ext cx="342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solidFill>
                  <a:srgbClr val="146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জীবনযাপন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আচার অনুষ্ঠান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 জিনিস 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 এবং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যা কিছু সৃষ্টি করে </a:t>
            </a:r>
            <a:endParaRPr lang="en-US" sz="4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6512" y="785794"/>
            <a:ext cx="2440864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6000" dirty="0"/>
          </a:p>
        </p:txBody>
      </p:sp>
      <p:pic>
        <p:nvPicPr>
          <p:cNvPr id="3075" name="Picture 3" descr="D:\ID_27\image_754_1201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8" t="14029"/>
          <a:stretch/>
        </p:blipFill>
        <p:spPr bwMode="auto">
          <a:xfrm>
            <a:off x="152400" y="571480"/>
            <a:ext cx="2612195" cy="2803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ID_27\105_58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1" y="3487797"/>
            <a:ext cx="2612927" cy="29415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ID_27\image_754_1201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9" r="56116"/>
          <a:stretch/>
        </p:blipFill>
        <p:spPr bwMode="auto">
          <a:xfrm>
            <a:off x="2912989" y="3500438"/>
            <a:ext cx="2730581" cy="29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D_27\image_465_139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89" y="571480"/>
            <a:ext cx="2730581" cy="28038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339" y="4800426"/>
            <a:ext cx="4382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সৃষ্টিশীল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চিন্তাশক্তি ও সৃজনশীল প্রতিভার পরিচয় বহন করে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687551" y="906236"/>
            <a:ext cx="2440864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শিল্পকলা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6" y="0"/>
            <a:ext cx="4837074" cy="4437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76" y="2924944"/>
            <a:ext cx="4249615" cy="37696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8790" y="5373216"/>
            <a:ext cx="1461122" cy="576064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D_27\index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" y="116632"/>
            <a:ext cx="5877409" cy="2736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5380" y="607621"/>
            <a:ext cx="2774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/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জামদানি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405380" y="3097485"/>
            <a:ext cx="2381250" cy="3571875"/>
          </a:xfrm>
          <a:prstGeom prst="rect">
            <a:avLst/>
          </a:prstGeom>
        </p:spPr>
      </p:pic>
      <p:pic>
        <p:nvPicPr>
          <p:cNvPr id="6" name="Picture 2" descr="D:\ID_27\2011-08-15-18-38-35-027896700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0" y="3031000"/>
            <a:ext cx="5885242" cy="371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92" y="2947983"/>
            <a:ext cx="4425680" cy="31258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3357586" cy="29746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4098" name="Picture 2" descr="D:\ID_27\Humayan-sm201205111655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r="20148"/>
          <a:stretch/>
        </p:blipFill>
        <p:spPr bwMode="auto">
          <a:xfrm>
            <a:off x="214282" y="3657533"/>
            <a:ext cx="3286148" cy="3025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07162" y="6115096"/>
            <a:ext cx="3214710" cy="609600"/>
          </a:xfrm>
          <a:prstGeom prst="rect">
            <a:avLst/>
          </a:prstGeom>
          <a:solidFill>
            <a:srgbClr val="A29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সঙ্গীত শিল্প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6105548"/>
            <a:ext cx="3143272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 শিল্প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2643182"/>
            <a:ext cx="3214710" cy="609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 শিল্প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563888" y="1108831"/>
            <a:ext cx="1944216" cy="484632"/>
          </a:xfrm>
          <a:prstGeom prst="leftArrow">
            <a:avLst>
              <a:gd name="adj1" fmla="val 50000"/>
              <a:gd name="adj2" fmla="val 72056"/>
            </a:avLst>
          </a:prstGeom>
          <a:solidFill>
            <a:srgbClr val="146D0D"/>
          </a:solidFill>
          <a:ln>
            <a:solidFill>
              <a:srgbClr val="146D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 rot="16200000">
            <a:off x="6185222" y="2175819"/>
            <a:ext cx="858590" cy="484632"/>
          </a:xfrm>
          <a:prstGeom prst="leftArrow">
            <a:avLst/>
          </a:prstGeom>
          <a:solidFill>
            <a:srgbClr val="146D0D"/>
          </a:solidFill>
          <a:ln>
            <a:solidFill>
              <a:srgbClr val="146D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 rot="19120756">
            <a:off x="3202615" y="2548951"/>
            <a:ext cx="2797919" cy="484632"/>
          </a:xfrm>
          <a:prstGeom prst="leftArrow">
            <a:avLst/>
          </a:prstGeom>
          <a:solidFill>
            <a:srgbClr val="146D0D"/>
          </a:solidFill>
          <a:ln>
            <a:solidFill>
              <a:srgbClr val="146D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08104" y="142852"/>
            <a:ext cx="3168352" cy="18459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সংস্কৃতি </a:t>
            </a:r>
            <a:r>
              <a:rPr lang="bn-BD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শিল্পকলা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1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263</Words>
  <Application>Microsoft Office PowerPoint</Application>
  <PresentationFormat>On-screen Show (4:3)</PresentationFormat>
  <Paragraphs>77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TTC</cp:lastModifiedBy>
  <cp:revision>143</cp:revision>
  <dcterms:created xsi:type="dcterms:W3CDTF">2006-08-16T00:00:00Z</dcterms:created>
  <dcterms:modified xsi:type="dcterms:W3CDTF">2013-05-19T09:41:33Z</dcterms:modified>
</cp:coreProperties>
</file>